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727" y="79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10" Type="http://schemas.openxmlformats.org/officeDocument/2006/relationships/image" Target="../media/image7.png"/><Relationship Id="rId4" Type="http://schemas.openxmlformats.org/officeDocument/2006/relationships/image" Target="../media/image2.png"/><Relationship Id="rId9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magine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92032" flipH="1" flipV="1">
            <a:off x="10883383" y="4393593"/>
            <a:ext cx="2381316" cy="1336350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5538646"/>
            <a:ext cx="2381316" cy="1336350"/>
          </a:xfrm>
          <a:prstGeom prst="rect">
            <a:avLst/>
          </a:prstGeom>
        </p:spPr>
      </p:pic>
      <p:sp>
        <p:nvSpPr>
          <p:cNvPr id="13" name="Rettangolo 12"/>
          <p:cNvSpPr/>
          <p:nvPr userDrawn="1"/>
        </p:nvSpPr>
        <p:spPr>
          <a:xfrm>
            <a:off x="352377" y="542208"/>
            <a:ext cx="11442924" cy="62307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 userDrawn="1"/>
        </p:nvSpPr>
        <p:spPr>
          <a:xfrm>
            <a:off x="1811915" y="305388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22675" y="2432463"/>
            <a:ext cx="9144000" cy="2152729"/>
          </a:xfrm>
        </p:spPr>
        <p:txBody>
          <a:bodyPr anchor="ctr"/>
          <a:lstStyle>
            <a:lvl1pPr algn="ct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2675" y="4840146"/>
            <a:ext cx="9144000" cy="1492883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 smtClean="0"/>
              <a:t>Fare clic per modificare lo stile del sottotitolo dello schema</a:t>
            </a:r>
            <a:endParaRPr lang="it-IT" dirty="0"/>
          </a:p>
        </p:txBody>
      </p:sp>
      <p:pic>
        <p:nvPicPr>
          <p:cNvPr id="23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Immagine 24"/>
          <p:cNvPicPr>
            <a:picLocks noChangeAspect="1"/>
          </p:cNvPicPr>
          <p:nvPr userDrawn="1"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028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magine 9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352377" y="6359052"/>
            <a:ext cx="1176338" cy="467420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36" y="6276627"/>
            <a:ext cx="2724260" cy="733187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28" y="189979"/>
            <a:ext cx="5187308" cy="10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3776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38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946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ttangolo 15"/>
          <p:cNvSpPr/>
          <p:nvPr userDrawn="1"/>
        </p:nvSpPr>
        <p:spPr>
          <a:xfrm>
            <a:off x="352377" y="542208"/>
            <a:ext cx="11442924" cy="62307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 userDrawn="1"/>
        </p:nvSpPr>
        <p:spPr>
          <a:xfrm>
            <a:off x="11976101" y="1066797"/>
            <a:ext cx="215899" cy="57912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8" name="Rettangolo 7"/>
          <p:cNvSpPr/>
          <p:nvPr userDrawn="1"/>
        </p:nvSpPr>
        <p:spPr>
          <a:xfrm>
            <a:off x="838200" y="349700"/>
            <a:ext cx="10515599" cy="2721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352377" y="6359052"/>
            <a:ext cx="1176338" cy="467420"/>
          </a:xfrm>
          <a:prstGeom prst="rect">
            <a:avLst/>
          </a:prstGeom>
        </p:spPr>
      </p:pic>
      <p:pic>
        <p:nvPicPr>
          <p:cNvPr id="15" name="Immagine 14"/>
          <p:cNvPicPr>
            <a:picLocks noChangeAspect="1"/>
          </p:cNvPicPr>
          <p:nvPr userDrawn="1"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36" y="6276627"/>
            <a:ext cx="2724260" cy="733187"/>
          </a:xfrm>
          <a:prstGeom prst="rect">
            <a:avLst/>
          </a:prstGeom>
        </p:spPr>
      </p:pic>
      <p:pic>
        <p:nvPicPr>
          <p:cNvPr id="1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094" y="6359052"/>
            <a:ext cx="792705" cy="44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1624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magine 3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5538646"/>
            <a:ext cx="2381316" cy="1336350"/>
          </a:xfrm>
          <a:prstGeom prst="rect">
            <a:avLst/>
          </a:prstGeom>
        </p:spPr>
      </p:pic>
      <p:sp>
        <p:nvSpPr>
          <p:cNvPr id="27" name="Rettangolo 26"/>
          <p:cNvSpPr/>
          <p:nvPr userDrawn="1"/>
        </p:nvSpPr>
        <p:spPr>
          <a:xfrm>
            <a:off x="352377" y="542208"/>
            <a:ext cx="11442924" cy="623078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1" name="Rettangolo 30"/>
          <p:cNvSpPr/>
          <p:nvPr userDrawn="1"/>
        </p:nvSpPr>
        <p:spPr>
          <a:xfrm>
            <a:off x="1811915" y="305388"/>
            <a:ext cx="8389058" cy="6616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5750" y="3948113"/>
            <a:ext cx="10068380" cy="1871662"/>
          </a:xfrm>
        </p:spPr>
        <p:txBody>
          <a:bodyPr anchor="ctr"/>
          <a:lstStyle>
            <a:lvl1pPr algn="r"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45750" y="3251189"/>
            <a:ext cx="10068379" cy="635000"/>
          </a:xfrm>
        </p:spPr>
        <p:txBody>
          <a:bodyPr anchor="ctr"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 smtClean="0"/>
              <a:t>Modifica gli stili del testo dello schema</a:t>
            </a:r>
          </a:p>
        </p:txBody>
      </p:sp>
      <p:pic>
        <p:nvPicPr>
          <p:cNvPr id="17" name="Picture 2" descr="line-png-28 - Residence Appartamenti Glicini a Finale Ligure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48" b="71784"/>
          <a:stretch/>
        </p:blipFill>
        <p:spPr bwMode="auto">
          <a:xfrm>
            <a:off x="4046269" y="3798384"/>
            <a:ext cx="7629525" cy="21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2" descr="Index of /Site/graphics"/>
          <p:cNvPicPr>
            <a:picLocks noChangeAspect="1" noChangeArrowheads="1"/>
          </p:cNvPicPr>
          <p:nvPr userDrawn="1"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3" b="11970"/>
          <a:stretch/>
        </p:blipFill>
        <p:spPr bwMode="auto">
          <a:xfrm>
            <a:off x="8735786" y="0"/>
            <a:ext cx="3456214" cy="1719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97333" y="189979"/>
            <a:ext cx="1337306" cy="74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magine 14"/>
          <p:cNvPicPr>
            <a:picLocks noChangeAspect="1"/>
          </p:cNvPicPr>
          <p:nvPr userDrawn="1"/>
        </p:nvPicPr>
        <p:blipFill rotWithShape="1">
          <a:blip r:embed="rId6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" t="5060"/>
          <a:stretch/>
        </p:blipFill>
        <p:spPr>
          <a:xfrm>
            <a:off x="0" y="6309126"/>
            <a:ext cx="12192000" cy="546100"/>
          </a:xfrm>
          <a:prstGeom prst="rect">
            <a:avLst/>
          </a:prstGeom>
        </p:spPr>
      </p:pic>
      <p:pic>
        <p:nvPicPr>
          <p:cNvPr id="18" name="Immagine 17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r="63036"/>
          <a:stretch/>
        </p:blipFill>
        <p:spPr>
          <a:xfrm>
            <a:off x="352377" y="6359052"/>
            <a:ext cx="1176338" cy="467420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 userDrawn="1"/>
        </p:nvPicPr>
        <p:blipFill>
          <a:blip r:embed="rId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236" y="6276627"/>
            <a:ext cx="2724260" cy="733187"/>
          </a:xfrm>
          <a:prstGeom prst="rect">
            <a:avLst/>
          </a:prstGeom>
        </p:spPr>
      </p:pic>
      <p:pic>
        <p:nvPicPr>
          <p:cNvPr id="26" name="Picture 4" descr="https://brand-experience.ieee.org/wp-content/uploads/2019/07/logo-masterbrand-tagline-white-transparent.png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1094" y="6359052"/>
            <a:ext cx="792705" cy="44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Immagine 3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292032" flipH="1" flipV="1">
            <a:off x="10883383" y="4393593"/>
            <a:ext cx="2381316" cy="1336350"/>
          </a:xfrm>
          <a:prstGeom prst="rect">
            <a:avLst/>
          </a:prstGeom>
        </p:spPr>
      </p:pic>
      <p:pic>
        <p:nvPicPr>
          <p:cNvPr id="34" name="Immagine 3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428" y="189979"/>
            <a:ext cx="5187308" cy="108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2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494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48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50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51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2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7154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FB03C-50A9-4CE8-997A-45BD93B5E9E5}" type="datetimeFigureOut">
              <a:rPr lang="it-IT" smtClean="0"/>
              <a:t>17/05/2022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B86C1-19C0-4C1B-9696-E4522CD7FDE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446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Presentation Title Here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First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</a:p>
          <a:p>
            <a:r>
              <a:rPr lang="it-IT" dirty="0" smtClean="0"/>
              <a:t>Second Author, </a:t>
            </a:r>
            <a:r>
              <a:rPr lang="it-IT" i="1" dirty="0" err="1" smtClean="0"/>
              <a:t>Affiliation</a:t>
            </a:r>
            <a:r>
              <a:rPr lang="it-IT" i="1" dirty="0" smtClean="0"/>
              <a:t>, Country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210950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Slide </a:t>
            </a:r>
            <a:r>
              <a:rPr lang="it-IT" dirty="0" err="1" smtClean="0"/>
              <a:t>title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306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SECTION NAME HERE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SECTION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868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06961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Presentation Title Here</vt:lpstr>
      <vt:lpstr>Slide title here</vt:lpstr>
      <vt:lpstr>SECTION NAME HERE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Gianluca Mazzilli</dc:creator>
  <cp:lastModifiedBy>Gianluca Mazzilli</cp:lastModifiedBy>
  <cp:revision>23</cp:revision>
  <dcterms:created xsi:type="dcterms:W3CDTF">2020-05-11T20:02:37Z</dcterms:created>
  <dcterms:modified xsi:type="dcterms:W3CDTF">2022-05-17T07:19:32Z</dcterms:modified>
</cp:coreProperties>
</file>